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1" r:id="rId3"/>
    <p:sldId id="362" r:id="rId4"/>
    <p:sldId id="363" r:id="rId5"/>
    <p:sldId id="311" r:id="rId6"/>
    <p:sldId id="364" r:id="rId7"/>
    <p:sldId id="369" r:id="rId8"/>
    <p:sldId id="348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433" r:id="rId33"/>
    <p:sldId id="393" r:id="rId34"/>
    <p:sldId id="434" r:id="rId35"/>
    <p:sldId id="432" r:id="rId36"/>
    <p:sldId id="394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31" r:id="rId67"/>
    <p:sldId id="430" r:id="rId68"/>
    <p:sldId id="368" r:id="rId69"/>
    <p:sldId id="367" r:id="rId70"/>
    <p:sldId id="428" r:id="rId71"/>
    <p:sldId id="429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361"/>
            <p14:sldId id="362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368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9825" autoAdjust="0"/>
  </p:normalViewPr>
  <p:slideViewPr>
    <p:cSldViewPr snapToGrid="0" snapToObjects="1">
      <p:cViewPr>
        <p:scale>
          <a:sx n="103" d="100"/>
          <a:sy n="103" d="100"/>
        </p:scale>
        <p:origin x="-85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commentAuthors" Target="commentAuthors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spitzer</a:t>
            </a:r>
            <a:r>
              <a:rPr lang="en-US" baseline="0" dirty="0" smtClean="0"/>
              <a:t> water in disks spectrum image and  DCO+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</a:t>
            </a:r>
            <a:r>
              <a:rPr lang="en-US" sz="2200" dirty="0" smtClean="0"/>
              <a:t>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</a:t>
            </a:r>
            <a:r>
              <a:rPr lang="en-US" sz="3800" dirty="0" smtClean="0"/>
              <a:t>in the disk can giant planets </a:t>
            </a:r>
            <a:r>
              <a:rPr lang="en-US" sz="3800" dirty="0" smtClean="0"/>
              <a:t>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</a:t>
            </a:r>
            <a:r>
              <a:rPr lang="en-US" sz="3800" dirty="0" smtClean="0"/>
              <a:t>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22 at 7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" y="630042"/>
            <a:ext cx="8211697" cy="5601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6727" y="585878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 smtClean="0"/>
              <a:t>role of disk location in the formation of wide separation gas giants (Piso et al. 2014, </a:t>
            </a:r>
            <a:r>
              <a:rPr lang="en-US" dirty="0" smtClean="0"/>
              <a:t>2015a</a:t>
            </a:r>
            <a:r>
              <a:rPr lang="en-US" dirty="0" smtClean="0"/>
              <a:t>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</a:t>
            </a:r>
            <a:r>
              <a:rPr lang="en-US" dirty="0" smtClean="0">
                <a:solidFill>
                  <a:srgbClr val="FFFF00"/>
                </a:solidFill>
              </a:rPr>
              <a:t>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</a:t>
            </a:r>
            <a:r>
              <a:rPr lang="en-US" sz="3300" dirty="0" smtClean="0">
                <a:solidFill>
                  <a:srgbClr val="FFFF00"/>
                </a:solidFill>
              </a:rPr>
              <a:t>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45302"/>
            <a:ext cx="8664222" cy="1489251"/>
          </a:xfrm>
        </p:spPr>
        <p:txBody>
          <a:bodyPr>
            <a:noAutofit/>
          </a:bodyPr>
          <a:lstStyle/>
          <a:p>
            <a:r>
              <a:rPr lang="en-US" sz="4000" dirty="0" smtClean="0"/>
              <a:t>Volatile compounds have been detected in </a:t>
            </a:r>
            <a:r>
              <a:rPr lang="en-US" sz="4000" dirty="0" err="1" smtClean="0"/>
              <a:t>protoplanetary</a:t>
            </a:r>
            <a:r>
              <a:rPr lang="en-US" sz="4000" dirty="0" smtClean="0"/>
              <a:t> disks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55119" y="4788609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Oberg+11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 descr="217219main_20080312a-brows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8" y="1466764"/>
            <a:ext cx="7549808" cy="5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5109" y="5760001"/>
            <a:ext cx="93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</a:t>
            </a:r>
            <a:r>
              <a:rPr lang="en-US" sz="3600" dirty="0" smtClean="0">
                <a:solidFill>
                  <a:schemeClr val="bg1"/>
                </a:solidFill>
              </a:rPr>
              <a:t>drift, </a:t>
            </a:r>
            <a:r>
              <a:rPr lang="en-US" sz="3600" dirty="0" smtClean="0">
                <a:solidFill>
                  <a:schemeClr val="bg1"/>
                </a:solidFill>
              </a:rPr>
              <a:t>gas </a:t>
            </a:r>
            <a:r>
              <a:rPr lang="en-US" sz="3600" dirty="0" smtClean="0">
                <a:solidFill>
                  <a:schemeClr val="bg1"/>
                </a:solidFill>
              </a:rPr>
              <a:t>accretion and ice morphology </a:t>
            </a:r>
            <a:r>
              <a:rPr lang="en-US" sz="3600" dirty="0" smtClean="0">
                <a:solidFill>
                  <a:schemeClr val="bg1"/>
                </a:solidFill>
              </a:rPr>
              <a:t>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</a:t>
            </a:r>
            <a:r>
              <a:rPr lang="en-US" sz="3000" dirty="0" smtClean="0"/>
              <a:t>snowline </a:t>
            </a:r>
            <a:r>
              <a:rPr lang="en-US" sz="3000" dirty="0" smtClean="0"/>
              <a:t>location </a:t>
            </a:r>
            <a:r>
              <a:rPr lang="en-US" sz="3000" dirty="0" smtClean="0"/>
              <a:t>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</a:t>
            </a:r>
            <a:r>
              <a:rPr lang="en-US" sz="3000" dirty="0" smtClean="0"/>
              <a:t>snowline </a:t>
            </a:r>
            <a:r>
              <a:rPr lang="en-US" sz="3000" dirty="0" smtClean="0"/>
              <a:t>location </a:t>
            </a:r>
            <a:r>
              <a:rPr lang="en-US" sz="3000" dirty="0" smtClean="0"/>
              <a:t>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</a:t>
            </a:r>
            <a:r>
              <a:rPr lang="en-US" sz="3000" dirty="0" smtClean="0"/>
              <a:t>snowline </a:t>
            </a:r>
            <a:r>
              <a:rPr lang="en-US" sz="3000" dirty="0" smtClean="0"/>
              <a:t>location </a:t>
            </a:r>
            <a:r>
              <a:rPr lang="en-US" sz="3000" dirty="0" smtClean="0"/>
              <a:t>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</a:t>
            </a:r>
            <a:r>
              <a:rPr lang="en-US" sz="3000" dirty="0" smtClean="0"/>
              <a:t>snowline </a:t>
            </a:r>
            <a:r>
              <a:rPr lang="en-US" sz="3000" dirty="0" smtClean="0"/>
              <a:t>location </a:t>
            </a:r>
            <a:r>
              <a:rPr lang="en-US" sz="3000" dirty="0" smtClean="0"/>
              <a:t>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</a:t>
            </a:r>
            <a:r>
              <a:rPr lang="en-US" sz="3000" dirty="0" smtClean="0"/>
              <a:t>snowline </a:t>
            </a:r>
            <a:r>
              <a:rPr lang="en-US" sz="3000" dirty="0" smtClean="0"/>
              <a:t>location </a:t>
            </a:r>
            <a:r>
              <a:rPr lang="en-US" sz="3000" dirty="0" smtClean="0"/>
              <a:t>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</a:t>
            </a:r>
            <a:r>
              <a:rPr lang="en-US" sz="2400" dirty="0" smtClean="0"/>
              <a:t>snowlines span </a:t>
            </a:r>
            <a:r>
              <a:rPr lang="en-US" sz="2400" dirty="0" smtClean="0">
                <a:solidFill>
                  <a:srgbClr val="FFFF00"/>
                </a:solidFill>
              </a:rPr>
              <a:t>10-70 </a:t>
            </a:r>
            <a:r>
              <a:rPr lang="en-US" sz="2400" dirty="0" smtClean="0">
                <a:solidFill>
                  <a:srgbClr val="FFFF00"/>
                </a:solidFill>
              </a:rPr>
              <a:t>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6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</a:t>
            </a:r>
            <a:r>
              <a:rPr lang="en-US" sz="2600" dirty="0" smtClean="0"/>
              <a:t>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 smtClean="0"/>
              <a:t>role of disk location in the formation of wide separation gas giants (Piso et al. 2014, </a:t>
            </a:r>
            <a:r>
              <a:rPr lang="en-US" dirty="0" smtClean="0"/>
              <a:t>2015a</a:t>
            </a:r>
            <a:r>
              <a:rPr lang="en-US" dirty="0" smtClean="0"/>
              <a:t>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 smtClean="0"/>
              <a:t>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06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1051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</a:t>
            </a:r>
            <a:r>
              <a:rPr lang="en-US" sz="3800" dirty="0" smtClean="0"/>
              <a:t>in the disk can giant planets </a:t>
            </a:r>
            <a:r>
              <a:rPr lang="en-US" sz="3800" dirty="0" smtClean="0"/>
              <a:t>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</a:t>
            </a:r>
            <a:r>
              <a:rPr lang="en-US" sz="3800" dirty="0" smtClean="0"/>
              <a:t>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slide restating results both from core accretion and snowlines papers</a:t>
            </a:r>
          </a:p>
          <a:p>
            <a:r>
              <a:rPr lang="en-US" dirty="0" smtClean="0"/>
              <a:t>Future directions: table from paper I and chemical timescale plot from Semenov &amp; </a:t>
            </a:r>
            <a:r>
              <a:rPr lang="en-US" dirty="0" err="1" smtClean="0"/>
              <a:t>Wiebe</a:t>
            </a:r>
            <a:r>
              <a:rPr lang="en-US" dirty="0" smtClean="0"/>
              <a:t> 2011 plot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54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</a:t>
            </a:r>
            <a:r>
              <a:rPr lang="en-US" dirty="0" smtClean="0">
                <a:solidFill>
                  <a:srgbClr val="FFFF00"/>
                </a:solidFill>
              </a:rPr>
              <a:t>role of disk location in the formation of wide separation gas giants (Piso et al. 2014, </a:t>
            </a:r>
            <a:r>
              <a:rPr lang="en-US" dirty="0" smtClean="0">
                <a:solidFill>
                  <a:srgbClr val="FFFF00"/>
                </a:solidFill>
              </a:rPr>
              <a:t>2015a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</a:t>
            </a:r>
            <a:r>
              <a:rPr lang="en-US" dirty="0" smtClean="0"/>
              <a:t>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45392</TotalTime>
  <Words>2535</Words>
  <Application>Microsoft Macintosh PowerPoint</Application>
  <PresentationFormat>On-screen Show (4:3)</PresentationFormat>
  <Paragraphs>346</Paragraphs>
  <Slides>71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 Black </vt:lpstr>
      <vt:lpstr>Origins of Gas Giant Compositions: The Role of Disk Location and Dynamics</vt:lpstr>
      <vt:lpstr>Fundamental Questions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Volatile compounds have been detected in protoplanetary disks</vt:lpstr>
      <vt:lpstr>Snowlines of volatile molecules have been detected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More volatile snowlines in disks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510</cp:revision>
  <dcterms:created xsi:type="dcterms:W3CDTF">2013-05-20T23:08:21Z</dcterms:created>
  <dcterms:modified xsi:type="dcterms:W3CDTF">2016-04-22T13:42:49Z</dcterms:modified>
</cp:coreProperties>
</file>